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5" r:id="rId1"/>
  </p:sldMasterIdLst>
  <p:notesMasterIdLst>
    <p:notesMasterId r:id="rId15"/>
  </p:notesMasterIdLst>
  <p:sldIdLst>
    <p:sldId id="256" r:id="rId2"/>
    <p:sldId id="268" r:id="rId3"/>
    <p:sldId id="258" r:id="rId4"/>
    <p:sldId id="257" r:id="rId5"/>
    <p:sldId id="261" r:id="rId6"/>
    <p:sldId id="263" r:id="rId7"/>
    <p:sldId id="259" r:id="rId8"/>
    <p:sldId id="262" r:id="rId9"/>
    <p:sldId id="260" r:id="rId10"/>
    <p:sldId id="265" r:id="rId11"/>
    <p:sldId id="264" r:id="rId12"/>
    <p:sldId id="269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0352"/>
  </p:normalViewPr>
  <p:slideViewPr>
    <p:cSldViewPr snapToGrid="0" snapToObjects="1">
      <p:cViewPr varScale="1">
        <p:scale>
          <a:sx n="90" d="100"/>
          <a:sy n="90" d="100"/>
        </p:scale>
        <p:origin x="232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FB82A7-6F54-344E-9581-D8766877423C}" type="datetimeFigureOut">
              <a:rPr lang="en-US" smtClean="0"/>
              <a:t>12/7/18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C3C4CC-5343-2947-A86A-19A59072A0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5365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3C4CC-5343-2947-A86A-19A59072A0F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2991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Manish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3C4CC-5343-2947-A86A-19A59072A0F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7614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Devashish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3C4CC-5343-2947-A86A-19A59072A0F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532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Sojan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3C4CC-5343-2947-A86A-19A59072A0F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400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Sojan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3C4CC-5343-2947-A86A-19A59072A0F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68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Sojan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3C4CC-5343-2947-A86A-19A59072A0F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662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Sojan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3C4CC-5343-2947-A86A-19A59072A0F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227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Aditya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3C4CC-5343-2947-A86A-19A59072A0F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270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Aditya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3C4CC-5343-2947-A86A-19A59072A0F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560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Devashish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3C4CC-5343-2947-A86A-19A59072A0F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3762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Devashish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BC3C4CC-5343-2947-A86A-19A59072A0F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5639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80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601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8124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9222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9178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484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191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1660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097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873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07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5260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26340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544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024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641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7449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artisticPencilSketch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718C561F-C6AE-524A-B640-C0C9CB52EB44}" type="datetimeFigureOut">
              <a:rPr lang="en-US" smtClean="0"/>
              <a:t>12/7/18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16741D8-5FDC-C64E-AE41-AD98F826B4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85753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68" r:id="rId13"/>
    <p:sldLayoutId id="2147483769" r:id="rId14"/>
    <p:sldLayoutId id="2147483770" r:id="rId15"/>
    <p:sldLayoutId id="2147483771" r:id="rId16"/>
    <p:sldLayoutId id="214748377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www.youtube.com/watch?v=gOL79u1JZe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guyensjsu/fa18-202-mads/projects/3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aHEYlGdxIIqfPhSXmd-oqxi_ahS7H-e_cCPxXhACpis/edit#gid=57657404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guyensjsu/fa18-202-mads/blob/master/UML%20Diagrams/UseCaseDiagram.p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guyensjsu/fa18-202-mads/blob/master/UML%20Diagrams/ActivityDiagramTanks.png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nguyensjsu/fa18-202-mads/blob/master/UML%20Diagrams/SequenceDiagramTanks.png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9">
            <a:extLst>
              <a:ext uri="{FF2B5EF4-FFF2-40B4-BE49-F238E27FC236}">
                <a16:creationId xmlns:a16="http://schemas.microsoft.com/office/drawing/2014/main" id="{BCA2EB72-13DC-4DC6-B461-3B036C55B9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7" y="643467"/>
            <a:ext cx="10905066" cy="5571066"/>
          </a:xfrm>
          <a:prstGeom prst="roundRect">
            <a:avLst>
              <a:gd name="adj" fmla="val 2627"/>
            </a:avLst>
          </a:prstGeom>
          <a:solidFill>
            <a:schemeClr val="bg2">
              <a:lumMod val="75000"/>
            </a:schemeClr>
          </a:solidFill>
          <a:ln w="44450">
            <a:gradFill>
              <a:gsLst>
                <a:gs pos="0">
                  <a:schemeClr val="bg2">
                    <a:alpha val="65000"/>
                  </a:schemeClr>
                </a:gs>
                <a:gs pos="98000">
                  <a:schemeClr val="bg2">
                    <a:lumMod val="75000"/>
                    <a:alpha val="55000"/>
                  </a:schemeClr>
                </a:gs>
              </a:gsLst>
              <a:lin ang="5400000" scaled="1"/>
            </a:gradFill>
          </a:ln>
          <a:effectLst>
            <a:innerShdw blurRad="63500" dist="508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E65B-98DE-4B49-9206-88C4F8B50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1413" y="965199"/>
            <a:ext cx="6075552" cy="49180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5400"/>
              <a:t>MADS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15736F-DA35-4A43-A1FB-35CA347E1A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91121" y="965199"/>
            <a:ext cx="2950765" cy="49180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Manish Gangal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Aditya Doshatti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Devashish Nyati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/>
              <a:t>Sojan Mathew</a:t>
            </a:r>
          </a:p>
        </p:txBody>
      </p:sp>
      <p:cxnSp>
        <p:nvCxnSpPr>
          <p:cNvPr id="6" name="Straight Connector 9">
            <a:extLst>
              <a:ext uri="{FF2B5EF4-FFF2-40B4-BE49-F238E27FC236}">
                <a16:creationId xmlns:a16="http://schemas.microsoft.com/office/drawing/2014/main" id="{C8F75BF3-096E-451E-A222-96A7F0946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8699" y="1490778"/>
            <a:ext cx="0" cy="387644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93509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A910A-EF8C-6E48-BE26-95EEB7446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Observer Pattern</a:t>
            </a:r>
          </a:p>
        </p:txBody>
      </p:sp>
      <p:pic>
        <p:nvPicPr>
          <p:cNvPr id="5" name="Content Placeholder 4" descr="A screenshot of a cell phone&#13;&#10;&#13;&#10;Description automatically generated">
            <a:extLst>
              <a:ext uri="{FF2B5EF4-FFF2-40B4-BE49-F238E27FC236}">
                <a16:creationId xmlns:a16="http://schemas.microsoft.com/office/drawing/2014/main" id="{4C723FEC-F076-7A49-A62C-E0981AF394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915" y="1096808"/>
            <a:ext cx="6915663" cy="466807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150314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E1D0D-EB22-DF4B-8E8B-6052D0DC1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Command Pattern</a:t>
            </a:r>
          </a:p>
        </p:txBody>
      </p:sp>
      <p:pic>
        <p:nvPicPr>
          <p:cNvPr id="5" name="Content Placeholder 4" descr="A close up of a map&#13;&#10;&#13;&#10;Description automatically generated">
            <a:extLst>
              <a:ext uri="{FF2B5EF4-FFF2-40B4-BE49-F238E27FC236}">
                <a16:creationId xmlns:a16="http://schemas.microsoft.com/office/drawing/2014/main" id="{3E4CFA56-C91A-CA47-AA9E-21CBBEA251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915" y="1459881"/>
            <a:ext cx="6915663" cy="394192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1448927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A910A-EF8C-6E48-BE26-95EEB7446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Mediator Pattern</a:t>
            </a:r>
          </a:p>
        </p:txBody>
      </p:sp>
      <p:pic>
        <p:nvPicPr>
          <p:cNvPr id="4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09D298D7-7EDD-784A-B6C1-46E67443F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15" y="1580904"/>
            <a:ext cx="6915663" cy="3699879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2168388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907DBC-732E-384E-B1B7-7D49BBB2A5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30292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sign&#13;&#10;&#13;&#10;Description automatically generated">
            <a:hlinkClick r:id="rId2"/>
            <a:extLst>
              <a:ext uri="{FF2B5EF4-FFF2-40B4-BE49-F238E27FC236}">
                <a16:creationId xmlns:a16="http://schemas.microsoft.com/office/drawing/2014/main" id="{73F6E64B-8EBD-C946-82EE-87B1B4B97A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2268" r="844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109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EBEA8-FE03-FC40-AAC5-1BE915FBB1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Scrum task board</a:t>
            </a:r>
          </a:p>
        </p:txBody>
      </p:sp>
      <p:pic>
        <p:nvPicPr>
          <p:cNvPr id="12" name="Content Placeholder 4" descr="A screenshot of a cell phone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12966559-1860-C64C-9345-3352496021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6915" y="1650061"/>
            <a:ext cx="6915663" cy="356156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501396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4879B-F7A6-6745-B712-840CF8E19D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BurnDown chart</a:t>
            </a:r>
          </a:p>
        </p:txBody>
      </p:sp>
      <p:pic>
        <p:nvPicPr>
          <p:cNvPr id="12" name="Content Placeholder 4" descr="A screenshot of a map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9E097AD1-E05A-B24B-B54C-FE239F6BA9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6915" y="1667350"/>
            <a:ext cx="6915663" cy="3526987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415403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DCFBC-B686-994E-A582-32433BC32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Use Case Overview</a:t>
            </a:r>
          </a:p>
        </p:txBody>
      </p:sp>
      <p:pic>
        <p:nvPicPr>
          <p:cNvPr id="8" name="Content Placeholder 4">
            <a:hlinkClick r:id="rId3"/>
            <a:extLst>
              <a:ext uri="{FF2B5EF4-FFF2-40B4-BE49-F238E27FC236}">
                <a16:creationId xmlns:a16="http://schemas.microsoft.com/office/drawing/2014/main" id="{3CB57C16-EFF0-934E-839B-278251C29A5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273" r="23467" b="-1"/>
          <a:stretch/>
        </p:blipFill>
        <p:spPr>
          <a:xfrm>
            <a:off x="762748" y="639905"/>
            <a:ext cx="6663996" cy="558187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786389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157A6-6DE5-FE42-A760-12876EA7D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Iterator Pattern</a:t>
            </a:r>
          </a:p>
        </p:txBody>
      </p:sp>
      <p:pic>
        <p:nvPicPr>
          <p:cNvPr id="5" name="Content Placeholder 4" descr="A screenshot of text&#13;&#10;&#13;&#10;Description automatically generated">
            <a:extLst>
              <a:ext uri="{FF2B5EF4-FFF2-40B4-BE49-F238E27FC236}">
                <a16:creationId xmlns:a16="http://schemas.microsoft.com/office/drawing/2014/main" id="{5377D298-0C5C-1D4A-9A96-0DB8E38A4B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5968"/>
          <a:stretch/>
        </p:blipFill>
        <p:spPr>
          <a:xfrm>
            <a:off x="636915" y="681868"/>
            <a:ext cx="6502921" cy="549795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4219349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68DB7-DF87-0B4A-9774-29BA82065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Activity Diagram</a:t>
            </a:r>
          </a:p>
        </p:txBody>
      </p:sp>
      <p:pic>
        <p:nvPicPr>
          <p:cNvPr id="8" name="Content Placeholder 4">
            <a:hlinkClick r:id="rId3"/>
            <a:extLst>
              <a:ext uri="{FF2B5EF4-FFF2-40B4-BE49-F238E27FC236}">
                <a16:creationId xmlns:a16="http://schemas.microsoft.com/office/drawing/2014/main" id="{FA5F704F-9434-8E4C-AC69-A06F88DB8F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4086" y="639905"/>
            <a:ext cx="4521321" cy="5581878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2531925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0197A-B8DD-0046-81C8-0E024B899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State Pattern</a:t>
            </a:r>
          </a:p>
        </p:txBody>
      </p:sp>
      <p:pic>
        <p:nvPicPr>
          <p:cNvPr id="5" name="Content Placeholder 4" descr="A screenshot of a social media post&#13;&#10;&#13;&#10;Description automatically generated">
            <a:extLst>
              <a:ext uri="{FF2B5EF4-FFF2-40B4-BE49-F238E27FC236}">
                <a16:creationId xmlns:a16="http://schemas.microsoft.com/office/drawing/2014/main" id="{59E6EEE3-C510-3B41-9106-25F9B8549A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6915" y="1511748"/>
            <a:ext cx="6915663" cy="3838191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628537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BD731-71DE-B747-8F58-64DC09A01F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106" y="609600"/>
            <a:ext cx="3369133" cy="364285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0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Sequence Diagram (Score Board)</a:t>
            </a:r>
          </a:p>
        </p:txBody>
      </p:sp>
      <p:pic>
        <p:nvPicPr>
          <p:cNvPr id="5" name="Content Placeholder 4" descr="A screenshot of a map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31358555-7173-CF4A-9142-49AD003D11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36915" y="1451236"/>
            <a:ext cx="6915663" cy="395921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82770234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57</Words>
  <Application>Microsoft Macintosh PowerPoint</Application>
  <PresentationFormat>Widescreen</PresentationFormat>
  <Paragraphs>37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Mesh</vt:lpstr>
      <vt:lpstr>MADS</vt:lpstr>
      <vt:lpstr>PowerPoint Presentation</vt:lpstr>
      <vt:lpstr>Scrum task board</vt:lpstr>
      <vt:lpstr>BurnDown chart</vt:lpstr>
      <vt:lpstr>Use Case Overview</vt:lpstr>
      <vt:lpstr>Iterator Pattern</vt:lpstr>
      <vt:lpstr>Activity Diagram</vt:lpstr>
      <vt:lpstr>State Pattern</vt:lpstr>
      <vt:lpstr>Sequence Diagram (Score Board)</vt:lpstr>
      <vt:lpstr>Observer Pattern</vt:lpstr>
      <vt:lpstr>Command Pattern</vt:lpstr>
      <vt:lpstr>Mediator Pattern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MADS</dc:title>
  <dc:creator>Devashish Nyati</dc:creator>
  <cp:lastModifiedBy>Devashish Nyati</cp:lastModifiedBy>
  <cp:revision>2</cp:revision>
  <dcterms:created xsi:type="dcterms:W3CDTF">2018-12-08T00:16:46Z</dcterms:created>
  <dcterms:modified xsi:type="dcterms:W3CDTF">2018-12-08T00:22:42Z</dcterms:modified>
</cp:coreProperties>
</file>